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77" d="100"/>
          <a:sy n="177" d="100"/>
        </p:scale>
        <p:origin x="-8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EAAC8-B8D1-874E-AA70-8B4502729C1D}" type="datetimeFigureOut">
              <a:rPr lang="en-US" smtClean="0"/>
              <a:t>03/03/16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A7FD-37DA-964E-82C7-C288E5A2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250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EAAC8-B8D1-874E-AA70-8B4502729C1D}" type="datetimeFigureOut">
              <a:rPr lang="en-US" smtClean="0"/>
              <a:t>03/03/16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A7FD-37DA-964E-82C7-C288E5A2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2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EAAC8-B8D1-874E-AA70-8B4502729C1D}" type="datetimeFigureOut">
              <a:rPr lang="en-US" smtClean="0"/>
              <a:t>03/03/16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A7FD-37DA-964E-82C7-C288E5A2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298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EAAC8-B8D1-874E-AA70-8B4502729C1D}" type="datetimeFigureOut">
              <a:rPr lang="en-US" smtClean="0"/>
              <a:t>03/03/16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A7FD-37DA-964E-82C7-C288E5A2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754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EAAC8-B8D1-874E-AA70-8B4502729C1D}" type="datetimeFigureOut">
              <a:rPr lang="en-US" smtClean="0"/>
              <a:t>03/03/16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A7FD-37DA-964E-82C7-C288E5A2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557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EAAC8-B8D1-874E-AA70-8B4502729C1D}" type="datetimeFigureOut">
              <a:rPr lang="en-US" smtClean="0"/>
              <a:t>03/03/16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A7FD-37DA-964E-82C7-C288E5A2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340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EAAC8-B8D1-874E-AA70-8B4502729C1D}" type="datetimeFigureOut">
              <a:rPr lang="en-US" smtClean="0"/>
              <a:t>03/03/16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A7FD-37DA-964E-82C7-C288E5A2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737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EAAC8-B8D1-874E-AA70-8B4502729C1D}" type="datetimeFigureOut">
              <a:rPr lang="en-US" smtClean="0"/>
              <a:t>03/03/16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A7FD-37DA-964E-82C7-C288E5A2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405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EAAC8-B8D1-874E-AA70-8B4502729C1D}" type="datetimeFigureOut">
              <a:rPr lang="en-US" smtClean="0"/>
              <a:t>03/03/16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A7FD-37DA-964E-82C7-C288E5A2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394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EAAC8-B8D1-874E-AA70-8B4502729C1D}" type="datetimeFigureOut">
              <a:rPr lang="en-US" smtClean="0"/>
              <a:t>03/03/16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A7FD-37DA-964E-82C7-C288E5A2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65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EAAC8-B8D1-874E-AA70-8B4502729C1D}" type="datetimeFigureOut">
              <a:rPr lang="en-US" smtClean="0"/>
              <a:t>03/03/16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A7FD-37DA-964E-82C7-C288E5A2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756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EAAC8-B8D1-874E-AA70-8B4502729C1D}" type="datetimeFigureOut">
              <a:rPr lang="en-US" smtClean="0"/>
              <a:t>03/03/16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8A7FD-37DA-964E-82C7-C288E5A21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9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15330" y="2429260"/>
            <a:ext cx="61133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 err="1" smtClean="0">
                <a:solidFill>
                  <a:schemeClr val="bg1"/>
                </a:solidFill>
                <a:latin typeface="Arial"/>
                <a:cs typeface="Arial"/>
              </a:rPr>
              <a:t>Tajuk</a:t>
            </a:r>
            <a:r>
              <a:rPr lang="en-US" sz="35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3500" b="1" dirty="0" err="1" smtClean="0">
                <a:solidFill>
                  <a:schemeClr val="bg1"/>
                </a:solidFill>
                <a:latin typeface="Arial"/>
                <a:cs typeface="Arial"/>
              </a:rPr>
              <a:t>Pembentangan</a:t>
            </a:r>
            <a:endParaRPr lang="en-US" sz="35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0435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8852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3201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Macintosh PowerPoint</Application>
  <PresentationFormat>On-screen Show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azman</dc:creator>
  <cp:lastModifiedBy>azman</cp:lastModifiedBy>
  <cp:revision>2</cp:revision>
  <dcterms:created xsi:type="dcterms:W3CDTF">2016-03-03T08:04:10Z</dcterms:created>
  <dcterms:modified xsi:type="dcterms:W3CDTF">2016-03-03T08:07:02Z</dcterms:modified>
</cp:coreProperties>
</file>