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1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20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9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2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3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02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9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402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2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3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71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7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EBA27-469B-7D49-A653-F0305C52AF98}" type="datetimeFigureOut">
              <a:rPr lang="en-US" smtClean="0"/>
              <a:t>30/03/16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46320-9077-FE43-B0C9-595905666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1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593" y="496928"/>
            <a:ext cx="1428814" cy="7348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41898" y="2283185"/>
            <a:ext cx="22602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bg1"/>
                </a:solidFill>
                <a:latin typeface="Arial"/>
                <a:cs typeface="Arial"/>
              </a:rPr>
              <a:t>Nama</a:t>
            </a:r>
            <a:r>
              <a:rPr lang="en-US" sz="28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Arial"/>
                <a:cs typeface="Arial"/>
              </a:rPr>
              <a:t>Majlis</a:t>
            </a:r>
            <a:endParaRPr lang="en-US" sz="28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Tarikh</a:t>
            </a:r>
            <a:endParaRPr lang="en-US" sz="1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Masa</a:t>
            </a:r>
            <a:endParaRPr lang="en-US" sz="1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ial"/>
                <a:cs typeface="Arial"/>
              </a:rPr>
              <a:t>Tempat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469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azman</dc:creator>
  <cp:lastModifiedBy>azman</cp:lastModifiedBy>
  <cp:revision>2</cp:revision>
  <dcterms:created xsi:type="dcterms:W3CDTF">2016-02-12T04:29:05Z</dcterms:created>
  <dcterms:modified xsi:type="dcterms:W3CDTF">2016-03-30T09:04:40Z</dcterms:modified>
</cp:coreProperties>
</file>